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Montserrat Medium"/>
      <p:regular r:id="rId9"/>
      <p:bold r:id="rId10"/>
      <p:italic r:id="rId11"/>
      <p:boldItalic r:id="rId12"/>
    </p:embeddedFont>
    <p:embeddedFont>
      <p:font typeface="Montserrat ExtraBold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ExtraBold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font" Target="fonts/MontserratMedium-boldItalic.fntdata"/><Relationship Id="rId17" Type="http://schemas.openxmlformats.org/officeDocument/2006/relationships/customXml" Target="../customXml/item3.xml"/><Relationship Id="rId2" Type="http://schemas.openxmlformats.org/officeDocument/2006/relationships/presProps" Target="presProps.xml"/><Relationship Id="rId16" Type="http://schemas.openxmlformats.org/officeDocument/2006/relationships/customXml" Target="../customXml/item2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customXml" Target="../customXml/item1.xml"/><Relationship Id="rId10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MontserratMedium-regular.fntdata"/><Relationship Id="rId14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073950" y="1338325"/>
            <a:ext cx="4792200" cy="2094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EC2 Instance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Metadata and dynamic data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55275" y="433700"/>
            <a:ext cx="5735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55275" y="12007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metadata?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dynamic data?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How can we configure metadata on an EC2 Instance?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How can we configure Dynamic Data on an EC2 Instance?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711925" y="433700"/>
            <a:ext cx="46293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Metadata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11925" y="1296750"/>
            <a:ext cx="64821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Information about the instance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 customise or manage it.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Instance metadata is used to configure or manage a running instance.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For instance, hostnames, events, and security groups.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32600" y="433700"/>
            <a:ext cx="46293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Dynamic Data</a:t>
            </a:r>
            <a:endParaRPr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632600" y="1262750"/>
            <a:ext cx="7139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Also include </a:t>
            </a:r>
            <a:r>
              <a:rPr i="1"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dynamic data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they can include dynamic data in the form of an instance identity document that is generated when the instance is launched.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Dynamic Data is a useful endpoint to retrieve a resume-like document, in a JSON format, as the endpoint.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E3A4BD97-8A67-47A6-82CB-7171DBEB18AF}"/>
</file>

<file path=customXml/itemProps2.xml><?xml version="1.0" encoding="utf-8"?>
<ds:datastoreItem xmlns:ds="http://schemas.openxmlformats.org/officeDocument/2006/customXml" ds:itemID="{B4D472A6-4987-4861-8FD2-1510C767ACDC}"/>
</file>

<file path=customXml/itemProps3.xml><?xml version="1.0" encoding="utf-8"?>
<ds:datastoreItem xmlns:ds="http://schemas.openxmlformats.org/officeDocument/2006/customXml" ds:itemID="{ACC69968-BCFB-4734-8873-EFE628300EF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